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Доклад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КРАЙ МОЕЙ СУДЬБЫ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Исполнила ученица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«б» класса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Плевако Елизавета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5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родилась и живу в Приморском крае.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412776"/>
            <a:ext cx="4768081" cy="49118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самый красивый край на земле. И это моя родина. Я очень люблю свою родину. </a:t>
            </a:r>
            <a:r>
              <a:rPr lang="ru-RU" sz="2400" dirty="0" smtClean="0"/>
              <a:t>Удивительный </a:t>
            </a:r>
            <a:r>
              <a:rPr lang="ru-RU" sz="2400" dirty="0"/>
              <a:t>край издавна притягивает к себе любителей путешествий, истинных ценителей красоты и настоящих романтиков. На территории Приморского края побывало очень много известных </a:t>
            </a:r>
            <a:r>
              <a:rPr lang="ru-RU" sz="2400" dirty="0" smtClean="0"/>
              <a:t>путешественников, </a:t>
            </a:r>
            <a:r>
              <a:rPr lang="ru-RU" sz="2400" dirty="0"/>
              <a:t>писателей, певцов, известных ученых. </a:t>
            </a:r>
            <a:endParaRPr lang="ru-RU" sz="2400" dirty="0"/>
          </a:p>
        </p:txBody>
      </p:sp>
      <p:sp>
        <p:nvSpPr>
          <p:cNvPr id="4" name="AutoShape 2" descr="https://apf.mail.ru/cgi-bin/readmsg/20170820_160620.jpg?id=15232756500000000438%3B0%3B5&amp;x-email=plevako.i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1\Desktop\Новая папк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t="9540" r="19192" b="40763"/>
          <a:stretch/>
        </p:blipFill>
        <p:spPr bwMode="auto">
          <a:xfrm>
            <a:off x="5220072" y="1774095"/>
            <a:ext cx="3398052" cy="41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28184" y="1679639"/>
            <a:ext cx="2664296" cy="42703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Приморский край образован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20 октября 1938 г.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Территория края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165.9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тыс. кв. км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(леса -78.5%; воды - 2.6%; сельхозугодия - 9.9%;- прочие - 9.0%) и включает в себя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10 городов,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района, 31 поселок городского типа, 615 сельских населенных пунктов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Новая папка\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73088"/>
            <a:ext cx="2075755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Новая папк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2" y="1679639"/>
            <a:ext cx="50292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1372" y="476672"/>
            <a:ext cx="5698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какие здесь прекрасные места!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море. и горы, и реки! </a:t>
            </a:r>
          </a:p>
        </p:txBody>
      </p:sp>
    </p:spTree>
    <p:extLst>
      <p:ext uri="{BB962C8B-B14F-4D97-AF65-F5344CB8AC3E}">
        <p14:creationId xmlns:p14="http://schemas.microsoft.com/office/powerpoint/2010/main" val="7255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соседи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Край расположен на юго-восточной части российского Дальнего Востока. На западе край граничит с Китайской Народной республикой, на юго-западе – с Корейской Народно-Демократической Республикой, на севере – с Хабаровским краем. Восточной и южной границами является Японское море. Граница с КНР </a:t>
            </a:r>
            <a:r>
              <a:rPr lang="ru-RU" dirty="0" smtClean="0"/>
              <a:t>составляет </a:t>
            </a:r>
            <a:r>
              <a:rPr lang="ru-RU" dirty="0"/>
              <a:t>1162 км.</a:t>
            </a:r>
            <a:endParaRPr lang="ru-RU" dirty="0"/>
          </a:p>
        </p:txBody>
      </p:sp>
      <p:pic>
        <p:nvPicPr>
          <p:cNvPr id="2050" name="Picture 2" descr="C:\Users\1\Desktop\Новая папка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40" y="1916832"/>
            <a:ext cx="462391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Население </a:t>
            </a:r>
            <a:r>
              <a:rPr lang="ru-RU" sz="3200" dirty="0"/>
              <a:t>Приморского края составляет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2 миллиона 19 тысяч человек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 fontScale="92500"/>
          </a:bodyPr>
          <a:lstStyle/>
          <a:p>
            <a:r>
              <a:rPr lang="ru-RU" dirty="0"/>
              <a:t>На территории Приморского края проживает более 120 национальностей, наиболее многочисленные из них:</a:t>
            </a:r>
          </a:p>
          <a:p>
            <a:r>
              <a:rPr lang="ru-RU" dirty="0"/>
              <a:t>русские – </a:t>
            </a:r>
            <a:r>
              <a:rPr lang="ru-RU" dirty="0" smtClean="0"/>
              <a:t>1861808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украинцы – 94058</a:t>
            </a:r>
            <a:br>
              <a:rPr lang="ru-RU" dirty="0"/>
            </a:br>
            <a:r>
              <a:rPr lang="ru-RU" dirty="0"/>
              <a:t>корейцы – 17899</a:t>
            </a:r>
            <a:br>
              <a:rPr lang="ru-RU" dirty="0"/>
            </a:br>
            <a:r>
              <a:rPr lang="ru-RU" dirty="0"/>
              <a:t>татары – 14549</a:t>
            </a:r>
            <a:br>
              <a:rPr lang="ru-RU" dirty="0"/>
            </a:br>
            <a:r>
              <a:rPr lang="ru-RU" dirty="0"/>
              <a:t>белорусы – 11627</a:t>
            </a:r>
            <a:br>
              <a:rPr lang="ru-RU" dirty="0"/>
            </a:br>
            <a:r>
              <a:rPr lang="ru-RU" dirty="0"/>
              <a:t>армяне – 5641</a:t>
            </a:r>
            <a:br>
              <a:rPr lang="ru-RU" dirty="0"/>
            </a:br>
            <a:r>
              <a:rPr lang="ru-RU" dirty="0"/>
              <a:t>азербайджанцы – 4411</a:t>
            </a:r>
            <a:br>
              <a:rPr lang="ru-RU" dirty="0"/>
            </a:br>
            <a:r>
              <a:rPr lang="ru-RU" dirty="0"/>
              <a:t>мордва – 4307</a:t>
            </a:r>
            <a:br>
              <a:rPr lang="ru-RU" dirty="0"/>
            </a:br>
            <a:r>
              <a:rPr lang="ru-RU" dirty="0"/>
              <a:t>китайцы – </a:t>
            </a:r>
            <a:r>
              <a:rPr lang="ru-RU" dirty="0" smtClean="0"/>
              <a:t>3840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Тайга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перестает удивлять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своей красотой. Осенний лес завораживает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им хочется любоваться и наслаждаться. Осенью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моем родном крае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собирать шишки, калину, женьшень. А сколько летом грибов и цветов! Очень много ягоды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5527" y="1920085"/>
            <a:ext cx="4260273" cy="44348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Приморский край</a:t>
            </a:r>
            <a:r>
              <a:rPr lang="ru-RU" dirty="0"/>
              <a:t> отличается богатой природой и особым разнообразием ландшафта. Здесь можно увидеть и скалистые вершины, и каменистые и лесистые склоны, и горные речки с водопадами и порогами, и спокойные равнинные реки, и </a:t>
            </a:r>
            <a:r>
              <a:rPr lang="ru-RU" dirty="0" err="1"/>
              <a:t>старичные</a:t>
            </a:r>
            <a:r>
              <a:rPr lang="ru-RU" dirty="0"/>
              <a:t> и лагунные озера, и пещеры и болота…</a:t>
            </a:r>
            <a:endParaRPr lang="ru-RU" dirty="0"/>
          </a:p>
        </p:txBody>
      </p:sp>
      <p:pic>
        <p:nvPicPr>
          <p:cNvPr id="3074" name="Picture 2" descr="C:\Users\1\Desktop\Новая папка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280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752" y="3717954"/>
            <a:ext cx="7992888" cy="23042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latin typeface="Arial Narrow" pitchFamily="34" charset="0"/>
                <a:cs typeface="Times New Roman" pitchFamily="18" charset="0"/>
              </a:rPr>
              <a:t>Знаменитая 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уссурийская тайга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 занимает 2/3 территории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края.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Здесь сходятся северная таежная, южная субтропическая и западная степная типы растительности. Треть всех видов 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растений Приморья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 относится к лекарственным, включая знаменитый женьшень. Плоды более чем 50 деревьев, кустарников и лиан относятся к съедобным, а съедобных грибов насчитывается более 200 видов.</a:t>
            </a:r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704088"/>
            <a:ext cx="3960439" cy="193282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Приморье очень много заповедников: Сихотэ-Алинский, Дальневосточный морской, заповедник Кедровая падь,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Лазовский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другие.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r>
              <a:rPr lang="ru-RU" b="1" dirty="0"/>
              <a:t>Животный мир Приморья</a:t>
            </a:r>
            <a:r>
              <a:rPr lang="ru-RU" dirty="0"/>
              <a:t> представлен: амурским тигром, восточноазиатским леопардом, амурским лесным котом, горалом, пятнистым оленем, изюбрем, косулей, кабаргой, соболем, енотовидной собакой, уссурийским котом, лисицей, колонком, выдрой, росомахой, белкой, зайцем и бурундуком.</a:t>
            </a:r>
            <a:endParaRPr lang="ru-RU" dirty="0"/>
          </a:p>
        </p:txBody>
      </p:sp>
      <p:pic>
        <p:nvPicPr>
          <p:cNvPr id="5122" name="Picture 2" descr="C:\Users\1\Desktop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071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04088"/>
            <a:ext cx="3960440" cy="3012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5994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Мой край необычайно </a:t>
            </a:r>
            <a:r>
              <a:rPr lang="ru-RU" sz="3600" dirty="0" smtClean="0"/>
              <a:t>красив и богат. </a:t>
            </a:r>
            <a:r>
              <a:rPr lang="ru-RU" sz="3600" dirty="0"/>
              <a:t>Я</a:t>
            </a:r>
            <a:r>
              <a:rPr lang="ru-RU" sz="3600" dirty="0" smtClean="0"/>
              <a:t> хочу чтобы он оставался таким и далее.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7172" name="Picture 4" descr="C:\Users\1\Desktop\Новая пап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129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244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Доклад   КРАЙ МОЕЙ СУДЬБЫ</vt:lpstr>
      <vt:lpstr>Я родилась и живу в Приморском крае. </vt:lpstr>
      <vt:lpstr>  </vt:lpstr>
      <vt:lpstr>Наши соседи</vt:lpstr>
      <vt:lpstr>Население Приморского края составляет  2 миллиона 19 тысяч человек</vt:lpstr>
      <vt:lpstr>Тайга не перестает удивлять меня своей красотой. Осенний лес завораживает и им хочется любоваться и наслаждаться. Осенью в моем родном крае можно собирать шишки, калину, женьшень. А сколько летом грибов и цветов! Очень много ягоды.</vt:lpstr>
      <vt:lpstr>Презентация PowerPoint</vt:lpstr>
      <vt:lpstr>В Приморье очень много заповедников: Сихотэ-Алинский, Дальневосточный морской, заповедник Кедровая падь, Лазовский и другие.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КРАЙ МОЕЙ СУДЬБЫ</dc:title>
  <dc:creator>1</dc:creator>
  <cp:lastModifiedBy>1</cp:lastModifiedBy>
  <cp:revision>10</cp:revision>
  <dcterms:created xsi:type="dcterms:W3CDTF">2018-04-09T10:55:28Z</dcterms:created>
  <dcterms:modified xsi:type="dcterms:W3CDTF">2018-04-09T12:38:16Z</dcterms:modified>
</cp:coreProperties>
</file>