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19.03.2016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Источники информации в журналистике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C:\Documents and Settings\Admin\Рабочий стол\ист инф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5103674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chemeClr val="bg1"/>
                </a:solidFill>
              </a:rPr>
              <a:t>Источники </a:t>
            </a:r>
            <a:r>
              <a:rPr lang="ru-RU" sz="5400" b="1" i="1" dirty="0" smtClean="0">
                <a:solidFill>
                  <a:schemeClr val="bg1"/>
                </a:solidFill>
              </a:rPr>
              <a:t>информации в журналистике</a:t>
            </a:r>
            <a:endParaRPr lang="ru-RU" sz="54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такое источники </a:t>
            </a:r>
            <a:r>
              <a:rPr lang="ru-RU" dirty="0" smtClean="0"/>
              <a:t>информации в журналистике</a:t>
            </a:r>
            <a:r>
              <a:rPr lang="ru-RU" dirty="0" smtClean="0"/>
              <a:t> ?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Источники </a:t>
            </a:r>
            <a:r>
              <a:rPr lang="ru-RU" dirty="0" smtClean="0"/>
              <a:t>информации в журналистике – это субъект деятельности или объект события, с которыми журналист вступает в тесное взаимодействие с целью получения нужной информации определенного направления и вида.</a:t>
            </a:r>
            <a:endParaRPr lang="ru-RU" dirty="0"/>
          </a:p>
        </p:txBody>
      </p:sp>
      <p:pic>
        <p:nvPicPr>
          <p:cNvPr id="4" name="Picture 2" descr="C:\Documents and Settings\Admin\Рабочий стол\ист инф 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4357694"/>
            <a:ext cx="3500431" cy="25003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Основным 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Государственные </a:t>
            </a:r>
            <a:r>
              <a:rPr lang="ru-RU" dirty="0" smtClean="0"/>
              <a:t>организации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Информационные агентства</a:t>
            </a:r>
          </a:p>
          <a:p>
            <a:pPr marL="514350" indent="-514350">
              <a:buAutoNum type="arabicPeriod"/>
            </a:pPr>
            <a:r>
              <a:rPr lang="ru-RU" dirty="0" smtClean="0"/>
              <a:t>Глобальная сеть </a:t>
            </a:r>
            <a:r>
              <a:rPr lang="ru-RU" dirty="0" smtClean="0"/>
              <a:t>Интернет</a:t>
            </a:r>
          </a:p>
          <a:p>
            <a:pPr marL="514350" indent="-514350">
              <a:buAutoNum type="arabicPeriod"/>
            </a:pPr>
            <a:r>
              <a:rPr lang="ru-RU" dirty="0" smtClean="0"/>
              <a:t>Человек</a:t>
            </a:r>
          </a:p>
          <a:p>
            <a:pPr marL="514350" indent="-514350">
              <a:buAutoNum type="arabicPeriod"/>
            </a:pPr>
            <a:r>
              <a:rPr lang="ru-RU" dirty="0" smtClean="0"/>
              <a:t>Общение журналистов с «коллегами по цеху</a:t>
            </a:r>
            <a:r>
              <a:rPr lang="ru-RU" dirty="0" smtClean="0"/>
              <a:t>»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Наблюдение и эксперимент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C:\Documents and Settings\Admin\Рабочий стол\ист инф 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Ресурсы</a:t>
            </a:r>
            <a:r>
              <a:rPr lang="ru-RU" u="sng" dirty="0" smtClean="0"/>
              <a:t> </a:t>
            </a:r>
            <a:r>
              <a:rPr lang="ru-RU" dirty="0" smtClean="0"/>
              <a:t>информации</a:t>
            </a:r>
            <a:r>
              <a:rPr lang="ru-RU" u="sng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1.Архивы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2.Библиотеки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3.Рассылки </a:t>
            </a:r>
            <a:r>
              <a:rPr lang="ru-RU" dirty="0" smtClean="0"/>
              <a:t>из агентств и </a:t>
            </a:r>
            <a:r>
              <a:rPr lang="ru-RU" dirty="0" smtClean="0"/>
              <a:t>служб</a:t>
            </a:r>
          </a:p>
          <a:p>
            <a:pPr>
              <a:buNone/>
            </a:pPr>
            <a:r>
              <a:rPr lang="ru-RU" dirty="0" smtClean="0"/>
              <a:t>4.Беседы</a:t>
            </a:r>
            <a:r>
              <a:rPr lang="ru-RU" dirty="0" smtClean="0"/>
              <a:t>, интервью</a:t>
            </a:r>
          </a:p>
          <a:p>
            <a:pPr>
              <a:buNone/>
            </a:pPr>
            <a:r>
              <a:rPr lang="ru-RU" dirty="0" smtClean="0"/>
              <a:t>5</a:t>
            </a:r>
            <a:r>
              <a:rPr lang="ru-RU" dirty="0" smtClean="0"/>
              <a:t>.Интернет-ресурсы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Picture 5" descr="C:\Documents and Settings\Admin\Рабочий стол\ист инф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3571876"/>
            <a:ext cx="4857752" cy="32861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Проверка </a:t>
            </a:r>
            <a:r>
              <a:rPr lang="ru-RU" dirty="0" smtClean="0"/>
              <a:t>фактических сведений: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1.Когда </a:t>
            </a:r>
            <a:r>
              <a:rPr lang="ru-RU" dirty="0" smtClean="0"/>
              <a:t>материал готов, следует перезвонить источнику и, опираясь на текст, перепроверить цифры, факты, иные данные, проговорить ясно и членораздельно важные высказывания и спросить: «правильно ли я воспроизвел ваше суждение?»;</a:t>
            </a:r>
          </a:p>
          <a:p>
            <a:pPr>
              <a:buNone/>
            </a:pPr>
            <a:r>
              <a:rPr lang="ru-RU" dirty="0" smtClean="0"/>
              <a:t>2.По </a:t>
            </a:r>
            <a:r>
              <a:rPr lang="ru-RU" dirty="0" smtClean="0"/>
              <a:t>возможности следует сопоставить полученные сведения с имеющимися на это счет видео- и аудиозаписями, текстовыми документами;</a:t>
            </a:r>
          </a:p>
          <a:p>
            <a:pPr>
              <a:buNone/>
            </a:pPr>
            <a:r>
              <a:rPr lang="ru-RU" dirty="0" smtClean="0"/>
              <a:t>3.Опросить </a:t>
            </a:r>
            <a:r>
              <a:rPr lang="ru-RU" dirty="0" smtClean="0"/>
              <a:t>дополнительных свидетелей и очевидцев;</a:t>
            </a:r>
          </a:p>
          <a:p>
            <a:pPr>
              <a:buNone/>
            </a:pPr>
            <a:r>
              <a:rPr lang="ru-RU" dirty="0" smtClean="0"/>
              <a:t>4.</a:t>
            </a:r>
            <a:r>
              <a:rPr lang="ru-RU" dirty="0" smtClean="0"/>
              <a:t> </a:t>
            </a:r>
            <a:r>
              <a:rPr lang="ru-RU" dirty="0" smtClean="0"/>
              <a:t>Показать </a:t>
            </a:r>
            <a:r>
              <a:rPr lang="ru-RU" dirty="0" smtClean="0"/>
              <a:t>текст экспертам;</a:t>
            </a:r>
          </a:p>
          <a:p>
            <a:pPr>
              <a:buNone/>
            </a:pPr>
            <a:r>
              <a:rPr lang="ru-RU" dirty="0" smtClean="0"/>
              <a:t>5.Зачитать </a:t>
            </a:r>
            <a:r>
              <a:rPr lang="ru-RU" dirty="0" smtClean="0"/>
              <a:t>материал опытным коллегам в редакции;</a:t>
            </a:r>
          </a:p>
          <a:p>
            <a:pPr>
              <a:buNone/>
            </a:pPr>
            <a:r>
              <a:rPr lang="ru-RU" dirty="0" smtClean="0"/>
              <a:t>6.</a:t>
            </a:r>
            <a:r>
              <a:rPr lang="ru-RU" dirty="0" smtClean="0"/>
              <a:t> </a:t>
            </a:r>
            <a:r>
              <a:rPr lang="ru-RU" dirty="0" smtClean="0"/>
              <a:t>Дать </a:t>
            </a:r>
            <a:r>
              <a:rPr lang="ru-RU" dirty="0" smtClean="0"/>
              <a:t>прочесть текст редакционному юристу.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Picture 2" descr="C:\Documents and Settings\Admin\Рабочий стол\инф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СПАСИБО ЗА ВНИМАНИЕ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4F4F4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47</TotalTime>
  <Words>151</Words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Модульная</vt:lpstr>
      <vt:lpstr>Источники информации в журналистике</vt:lpstr>
      <vt:lpstr>Что такое источники информации в журналистике ?  </vt:lpstr>
      <vt:lpstr>Основным источники</vt:lpstr>
      <vt:lpstr>Слайд 4</vt:lpstr>
      <vt:lpstr>Ресурсы информации:</vt:lpstr>
      <vt:lpstr>Проверка фактических сведений: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6</cp:revision>
  <dcterms:modified xsi:type="dcterms:W3CDTF">2016-03-19T13:32:16Z</dcterms:modified>
</cp:coreProperties>
</file>